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35" r:id="rId5"/>
    <p:sldId id="339" r:id="rId6"/>
    <p:sldId id="341" r:id="rId7"/>
    <p:sldId id="344" r:id="rId8"/>
    <p:sldId id="345" r:id="rId9"/>
    <p:sldId id="342" r:id="rId10"/>
    <p:sldId id="343" r:id="rId1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e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5CD151-FF0A-AE78-CD95-9FA2D0F3E41E}" v="89" dt="2025-09-17T09:29:23.961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pos="6504"/>
        <p:guide orient="horz" pos="3696"/>
        <p:guide orient="horz" pos="19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Barco" userId="S::luca.barco@linksfoundation.com::59b2849d-aaab-49d9-86ac-79859dff9a60" providerId="AD" clId="Web-{8D76E932-67B1-1518-852B-4B22C88D34DC}"/>
    <pc:docChg chg="addSld delSld modSld">
      <pc:chgData name="Luca Barco" userId="S::luca.barco@linksfoundation.com::59b2849d-aaab-49d9-86ac-79859dff9a60" providerId="AD" clId="Web-{8D76E932-67B1-1518-852B-4B22C88D34DC}" dt="2025-09-05T16:56:22.276" v="1034" actId="20577"/>
      <pc:docMkLst>
        <pc:docMk/>
      </pc:docMkLst>
      <pc:sldChg chg="modSp">
        <pc:chgData name="Luca Barco" userId="S::luca.barco@linksfoundation.com::59b2849d-aaab-49d9-86ac-79859dff9a60" providerId="AD" clId="Web-{8D76E932-67B1-1518-852B-4B22C88D34DC}" dt="2025-09-05T16:03:10.534" v="49" actId="20577"/>
        <pc:sldMkLst>
          <pc:docMk/>
          <pc:sldMk cId="954410245" sldId="335"/>
        </pc:sldMkLst>
        <pc:spChg chg="mod">
          <ac:chgData name="Luca Barco" userId="S::luca.barco@linksfoundation.com::59b2849d-aaab-49d9-86ac-79859dff9a60" providerId="AD" clId="Web-{8D76E932-67B1-1518-852B-4B22C88D34DC}" dt="2025-09-05T16:03:10.534" v="49" actId="20577"/>
          <ac:spMkLst>
            <pc:docMk/>
            <pc:sldMk cId="954410245" sldId="335"/>
            <ac:spMk id="3" creationId="{2BE0BCE3-7A85-71CE-E027-A8E454AF1454}"/>
          </ac:spMkLst>
        </pc:spChg>
      </pc:sldChg>
      <pc:sldChg chg="modSp">
        <pc:chgData name="Luca Barco" userId="S::luca.barco@linksfoundation.com::59b2849d-aaab-49d9-86ac-79859dff9a60" providerId="AD" clId="Web-{8D76E932-67B1-1518-852B-4B22C88D34DC}" dt="2025-09-05T16:55:00.662" v="923" actId="1076"/>
        <pc:sldMkLst>
          <pc:docMk/>
          <pc:sldMk cId="2099008355" sldId="339"/>
        </pc:sldMkLst>
        <pc:spChg chg="mod">
          <ac:chgData name="Luca Barco" userId="S::luca.barco@linksfoundation.com::59b2849d-aaab-49d9-86ac-79859dff9a60" providerId="AD" clId="Web-{8D76E932-67B1-1518-852B-4B22C88D34DC}" dt="2025-09-05T16:54:58.458" v="922" actId="14100"/>
          <ac:spMkLst>
            <pc:docMk/>
            <pc:sldMk cId="2099008355" sldId="339"/>
            <ac:spMk id="4" creationId="{B931AA74-1B85-8980-9816-4DAB721C1BE4}"/>
          </ac:spMkLst>
        </pc:spChg>
        <pc:picChg chg="mod">
          <ac:chgData name="Luca Barco" userId="S::luca.barco@linksfoundation.com::59b2849d-aaab-49d9-86ac-79859dff9a60" providerId="AD" clId="Web-{8D76E932-67B1-1518-852B-4B22C88D34DC}" dt="2025-09-05T16:54:22.049" v="907" actId="1076"/>
          <ac:picMkLst>
            <pc:docMk/>
            <pc:sldMk cId="2099008355" sldId="339"/>
            <ac:picMk id="11" creationId="{E015480E-96B1-38DE-BA5A-24AA53E5F43D}"/>
          </ac:picMkLst>
        </pc:picChg>
        <pc:picChg chg="mod">
          <ac:chgData name="Luca Barco" userId="S::luca.barco@linksfoundation.com::59b2849d-aaab-49d9-86ac-79859dff9a60" providerId="AD" clId="Web-{8D76E932-67B1-1518-852B-4B22C88D34DC}" dt="2025-09-05T16:54:23.674" v="908" actId="1076"/>
          <ac:picMkLst>
            <pc:docMk/>
            <pc:sldMk cId="2099008355" sldId="339"/>
            <ac:picMk id="13" creationId="{F9AD438C-5588-FBCC-4FB7-6F17A0B64407}"/>
          </ac:picMkLst>
        </pc:picChg>
      </pc:sldChg>
      <pc:sldChg chg="del">
        <pc:chgData name="Luca Barco" userId="S::luca.barco@linksfoundation.com::59b2849d-aaab-49d9-86ac-79859dff9a60" providerId="AD" clId="Web-{8D76E932-67B1-1518-852B-4B22C88D34DC}" dt="2025-09-05T16:40:42.651" v="131"/>
        <pc:sldMkLst>
          <pc:docMk/>
          <pc:sldMk cId="951266419" sldId="340"/>
        </pc:sldMkLst>
      </pc:sldChg>
      <pc:sldChg chg="addSp modSp">
        <pc:chgData name="Luca Barco" userId="S::luca.barco@linksfoundation.com::59b2849d-aaab-49d9-86ac-79859dff9a60" providerId="AD" clId="Web-{8D76E932-67B1-1518-852B-4B22C88D34DC}" dt="2025-09-05T16:55:53.290" v="1032" actId="20577"/>
        <pc:sldMkLst>
          <pc:docMk/>
          <pc:sldMk cId="1673015097" sldId="341"/>
        </pc:sldMkLst>
        <pc:spChg chg="mod">
          <ac:chgData name="Luca Barco" userId="S::luca.barco@linksfoundation.com::59b2849d-aaab-49d9-86ac-79859dff9a60" providerId="AD" clId="Web-{8D76E932-67B1-1518-852B-4B22C88D34DC}" dt="2025-09-05T16:43:46.730" v="242" actId="20577"/>
          <ac:spMkLst>
            <pc:docMk/>
            <pc:sldMk cId="1673015097" sldId="341"/>
            <ac:spMk id="2" creationId="{C05D45BD-5B25-B32E-F712-18F18E7168E7}"/>
          </ac:spMkLst>
        </pc:spChg>
        <pc:spChg chg="mod">
          <ac:chgData name="Luca Barco" userId="S::luca.barco@linksfoundation.com::59b2849d-aaab-49d9-86ac-79859dff9a60" providerId="AD" clId="Web-{8D76E932-67B1-1518-852B-4B22C88D34DC}" dt="2025-09-05T16:55:53.290" v="1032" actId="20577"/>
          <ac:spMkLst>
            <pc:docMk/>
            <pc:sldMk cId="1673015097" sldId="341"/>
            <ac:spMk id="4" creationId="{B931AA74-1B85-8980-9816-4DAB721C1BE4}"/>
          </ac:spMkLst>
        </pc:spChg>
      </pc:sldChg>
      <pc:sldChg chg="modSp">
        <pc:chgData name="Luca Barco" userId="S::luca.barco@linksfoundation.com::59b2849d-aaab-49d9-86ac-79859dff9a60" providerId="AD" clId="Web-{8D76E932-67B1-1518-852B-4B22C88D34DC}" dt="2025-09-05T16:56:22.276" v="1034" actId="20577"/>
        <pc:sldMkLst>
          <pc:docMk/>
          <pc:sldMk cId="715039310" sldId="343"/>
        </pc:sldMkLst>
        <pc:spChg chg="mod">
          <ac:chgData name="Luca Barco" userId="S::luca.barco@linksfoundation.com::59b2849d-aaab-49d9-86ac-79859dff9a60" providerId="AD" clId="Web-{8D76E932-67B1-1518-852B-4B22C88D34DC}" dt="2025-09-05T16:56:22.276" v="1034" actId="20577"/>
          <ac:spMkLst>
            <pc:docMk/>
            <pc:sldMk cId="715039310" sldId="343"/>
            <ac:spMk id="4" creationId="{B931AA74-1B85-8980-9816-4DAB721C1BE4}"/>
          </ac:spMkLst>
        </pc:spChg>
      </pc:sldChg>
      <pc:sldChg chg="addSp delSp modSp add replId">
        <pc:chgData name="Luca Barco" userId="S::luca.barco@linksfoundation.com::59b2849d-aaab-49d9-86ac-79859dff9a60" providerId="AD" clId="Web-{8D76E932-67B1-1518-852B-4B22C88D34DC}" dt="2025-09-05T16:48:25.981" v="434" actId="1076"/>
        <pc:sldMkLst>
          <pc:docMk/>
          <pc:sldMk cId="2385317401" sldId="344"/>
        </pc:sldMkLst>
        <pc:spChg chg="mod">
          <ac:chgData name="Luca Barco" userId="S::luca.barco@linksfoundation.com::59b2849d-aaab-49d9-86ac-79859dff9a60" providerId="AD" clId="Web-{8D76E932-67B1-1518-852B-4B22C88D34DC}" dt="2025-09-05T16:48:24.591" v="433" actId="14100"/>
          <ac:spMkLst>
            <pc:docMk/>
            <pc:sldMk cId="2385317401" sldId="344"/>
            <ac:spMk id="4" creationId="{3E0084A6-4B18-9541-2FFA-515070A1637C}"/>
          </ac:spMkLst>
        </pc:spChg>
      </pc:sldChg>
    </pc:docChg>
  </pc:docChgLst>
  <pc:docChgLst>
    <pc:chgData name="Luca Barco" userId="59b2849d-aaab-49d9-86ac-79859dff9a60" providerId="ADAL" clId="{CADCC18F-DD0E-4931-9CAF-DF985D27F4A8}"/>
    <pc:docChg chg="undo custSel addSld delSld modSld">
      <pc:chgData name="Luca Barco" userId="59b2849d-aaab-49d9-86ac-79859dff9a60" providerId="ADAL" clId="{CADCC18F-DD0E-4931-9CAF-DF985D27F4A8}" dt="2025-09-04T15:59:29.662" v="1000"/>
      <pc:docMkLst>
        <pc:docMk/>
      </pc:docMkLst>
      <pc:sldChg chg="modSp mod">
        <pc:chgData name="Luca Barco" userId="59b2849d-aaab-49d9-86ac-79859dff9a60" providerId="ADAL" clId="{CADCC18F-DD0E-4931-9CAF-DF985D27F4A8}" dt="2025-09-03T15:08:12.751" v="42" actId="1076"/>
        <pc:sldMkLst>
          <pc:docMk/>
          <pc:sldMk cId="954410245" sldId="335"/>
        </pc:sldMkLst>
        <pc:spChg chg="mod">
          <ac:chgData name="Luca Barco" userId="59b2849d-aaab-49d9-86ac-79859dff9a60" providerId="ADAL" clId="{CADCC18F-DD0E-4931-9CAF-DF985D27F4A8}" dt="2025-09-03T15:08:12.751" v="42" actId="1076"/>
          <ac:spMkLst>
            <pc:docMk/>
            <pc:sldMk cId="954410245" sldId="335"/>
            <ac:spMk id="3" creationId="{2BE0BCE3-7A85-71CE-E027-A8E454AF1454}"/>
          </ac:spMkLst>
        </pc:spChg>
      </pc:sldChg>
      <pc:sldChg chg="addSp delSp modSp mod">
        <pc:chgData name="Luca Barco" userId="59b2849d-aaab-49d9-86ac-79859dff9a60" providerId="ADAL" clId="{CADCC18F-DD0E-4931-9CAF-DF985D27F4A8}" dt="2025-09-04T15:20:58.575" v="710" actId="20577"/>
        <pc:sldMkLst>
          <pc:docMk/>
          <pc:sldMk cId="2099008355" sldId="339"/>
        </pc:sldMkLst>
        <pc:spChg chg="mod">
          <ac:chgData name="Luca Barco" userId="59b2849d-aaab-49d9-86ac-79859dff9a60" providerId="ADAL" clId="{CADCC18F-DD0E-4931-9CAF-DF985D27F4A8}" dt="2025-09-04T15:20:58.575" v="710" actId="20577"/>
          <ac:spMkLst>
            <pc:docMk/>
            <pc:sldMk cId="2099008355" sldId="339"/>
            <ac:spMk id="4" creationId="{B931AA74-1B85-8980-9816-4DAB721C1BE4}"/>
          </ac:spMkLst>
        </pc:spChg>
        <pc:picChg chg="add mod">
          <ac:chgData name="Luca Barco" userId="59b2849d-aaab-49d9-86ac-79859dff9a60" providerId="ADAL" clId="{CADCC18F-DD0E-4931-9CAF-DF985D27F4A8}" dt="2025-09-04T15:14:58.929" v="177" actId="14100"/>
          <ac:picMkLst>
            <pc:docMk/>
            <pc:sldMk cId="2099008355" sldId="339"/>
            <ac:picMk id="11" creationId="{E015480E-96B1-38DE-BA5A-24AA53E5F43D}"/>
          </ac:picMkLst>
        </pc:picChg>
        <pc:picChg chg="add mod">
          <ac:chgData name="Luca Barco" userId="59b2849d-aaab-49d9-86ac-79859dff9a60" providerId="ADAL" clId="{CADCC18F-DD0E-4931-9CAF-DF985D27F4A8}" dt="2025-09-04T15:15:00.765" v="178" actId="1076"/>
          <ac:picMkLst>
            <pc:docMk/>
            <pc:sldMk cId="2099008355" sldId="339"/>
            <ac:picMk id="13" creationId="{F9AD438C-5588-FBCC-4FB7-6F17A0B64407}"/>
          </ac:picMkLst>
        </pc:picChg>
      </pc:sldChg>
      <pc:sldChg chg="addSp delSp modSp mod">
        <pc:chgData name="Luca Barco" userId="59b2849d-aaab-49d9-86ac-79859dff9a60" providerId="ADAL" clId="{CADCC18F-DD0E-4931-9CAF-DF985D27F4A8}" dt="2025-09-04T15:32:34.866" v="793" actId="478"/>
        <pc:sldMkLst>
          <pc:docMk/>
          <pc:sldMk cId="951266419" sldId="340"/>
        </pc:sldMkLst>
      </pc:sldChg>
      <pc:sldChg chg="addSp delSp modSp mod">
        <pc:chgData name="Luca Barco" userId="59b2849d-aaab-49d9-86ac-79859dff9a60" providerId="ADAL" clId="{CADCC18F-DD0E-4931-9CAF-DF985D27F4A8}" dt="2025-09-04T15:42:18.284" v="920" actId="15"/>
        <pc:sldMkLst>
          <pc:docMk/>
          <pc:sldMk cId="1673015097" sldId="341"/>
        </pc:sldMkLst>
        <pc:spChg chg="mod">
          <ac:chgData name="Luca Barco" userId="59b2849d-aaab-49d9-86ac-79859dff9a60" providerId="ADAL" clId="{CADCC18F-DD0E-4931-9CAF-DF985D27F4A8}" dt="2025-09-04T15:42:18.284" v="920" actId="15"/>
          <ac:spMkLst>
            <pc:docMk/>
            <pc:sldMk cId="1673015097" sldId="341"/>
            <ac:spMk id="4" creationId="{B931AA74-1B85-8980-9816-4DAB721C1BE4}"/>
          </ac:spMkLst>
        </pc:spChg>
      </pc:sldChg>
      <pc:sldChg chg="modSp add del mod">
        <pc:chgData name="Luca Barco" userId="59b2849d-aaab-49d9-86ac-79859dff9a60" providerId="ADAL" clId="{CADCC18F-DD0E-4931-9CAF-DF985D27F4A8}" dt="2025-09-04T15:59:29.662" v="1000"/>
        <pc:sldMkLst>
          <pc:docMk/>
          <pc:sldMk cId="150362261" sldId="342"/>
        </pc:sldMkLst>
        <pc:spChg chg="mod">
          <ac:chgData name="Luca Barco" userId="59b2849d-aaab-49d9-86ac-79859dff9a60" providerId="ADAL" clId="{CADCC18F-DD0E-4931-9CAF-DF985D27F4A8}" dt="2025-09-04T15:59:29.662" v="1000"/>
          <ac:spMkLst>
            <pc:docMk/>
            <pc:sldMk cId="150362261" sldId="342"/>
            <ac:spMk id="4" creationId="{B931AA74-1B85-8980-9816-4DAB721C1BE4}"/>
          </ac:spMkLst>
        </pc:spChg>
      </pc:sldChg>
      <pc:sldChg chg="add del">
        <pc:chgData name="Luca Barco" userId="59b2849d-aaab-49d9-86ac-79859dff9a60" providerId="ADAL" clId="{CADCC18F-DD0E-4931-9CAF-DF985D27F4A8}" dt="2025-09-04T15:58:47.036" v="921"/>
        <pc:sldMkLst>
          <pc:docMk/>
          <pc:sldMk cId="715039310" sldId="343"/>
        </pc:sldMkLst>
      </pc:sldChg>
      <pc:sldChg chg="del">
        <pc:chgData name="Luca Barco" userId="59b2849d-aaab-49d9-86ac-79859dff9a60" providerId="ADAL" clId="{CADCC18F-DD0E-4931-9CAF-DF985D27F4A8}" dt="2025-09-03T15:08:26.550" v="43" actId="47"/>
        <pc:sldMkLst>
          <pc:docMk/>
          <pc:sldMk cId="3331689102" sldId="344"/>
        </pc:sldMkLst>
      </pc:sldChg>
    </pc:docChg>
  </pc:docChgLst>
  <pc:docChgLst>
    <pc:chgData name="Guest User" userId="S::urn:spo:tenantanon#46a5eda7-5583-400d-805d-330f6efe08bd::" providerId="AD" clId="Web-{D075C8C9-3AEA-4FBE-6F7F-E0988D16A86C}"/>
    <pc:docChg chg="modSld">
      <pc:chgData name="Guest User" userId="S::urn:spo:tenantanon#46a5eda7-5583-400d-805d-330f6efe08bd::" providerId="AD" clId="Web-{D075C8C9-3AEA-4FBE-6F7F-E0988D16A86C}" dt="2025-09-05T16:49:43.809" v="30" actId="14100"/>
      <pc:docMkLst>
        <pc:docMk/>
      </pc:docMkLst>
      <pc:sldChg chg="addSp modSp">
        <pc:chgData name="Guest User" userId="S::urn:spo:tenantanon#46a5eda7-5583-400d-805d-330f6efe08bd::" providerId="AD" clId="Web-{D075C8C9-3AEA-4FBE-6F7F-E0988D16A86C}" dt="2025-09-05T16:49:43.809" v="30" actId="14100"/>
        <pc:sldMkLst>
          <pc:docMk/>
          <pc:sldMk cId="2099008355" sldId="339"/>
        </pc:sldMkLst>
        <pc:spChg chg="mod">
          <ac:chgData name="Guest User" userId="S::urn:spo:tenantanon#46a5eda7-5583-400d-805d-330f6efe08bd::" providerId="AD" clId="Web-{D075C8C9-3AEA-4FBE-6F7F-E0988D16A86C}" dt="2025-09-05T16:48:32.885" v="27" actId="1076"/>
          <ac:spMkLst>
            <pc:docMk/>
            <pc:sldMk cId="2099008355" sldId="339"/>
            <ac:spMk id="4" creationId="{B931AA74-1B85-8980-9816-4DAB721C1BE4}"/>
          </ac:spMkLst>
        </pc:spChg>
        <pc:picChg chg="mod">
          <ac:chgData name="Guest User" userId="S::urn:spo:tenantanon#46a5eda7-5583-400d-805d-330f6efe08bd::" providerId="AD" clId="Web-{D075C8C9-3AEA-4FBE-6F7F-E0988D16A86C}" dt="2025-09-05T16:47:54.993" v="23" actId="1076"/>
          <ac:picMkLst>
            <pc:docMk/>
            <pc:sldMk cId="2099008355" sldId="339"/>
            <ac:picMk id="11" creationId="{E015480E-96B1-38DE-BA5A-24AA53E5F43D}"/>
          </ac:picMkLst>
        </pc:picChg>
        <pc:picChg chg="mod">
          <ac:chgData name="Guest User" userId="S::urn:spo:tenantanon#46a5eda7-5583-400d-805d-330f6efe08bd::" providerId="AD" clId="Web-{D075C8C9-3AEA-4FBE-6F7F-E0988D16A86C}" dt="2025-09-05T16:47:59.774" v="25" actId="1076"/>
          <ac:picMkLst>
            <pc:docMk/>
            <pc:sldMk cId="2099008355" sldId="339"/>
            <ac:picMk id="13" creationId="{F9AD438C-5588-FBCC-4FB7-6F17A0B64407}"/>
          </ac:picMkLst>
        </pc:picChg>
      </pc:sldChg>
      <pc:sldChg chg="addSp delSp modSp">
        <pc:chgData name="Guest User" userId="S::urn:spo:tenantanon#46a5eda7-5583-400d-805d-330f6efe08bd::" providerId="AD" clId="Web-{D075C8C9-3AEA-4FBE-6F7F-E0988D16A86C}" dt="2025-09-05T16:46:43.802" v="4"/>
        <pc:sldMkLst>
          <pc:docMk/>
          <pc:sldMk cId="2385317401" sldId="344"/>
        </pc:sldMkLst>
      </pc:sldChg>
    </pc:docChg>
  </pc:docChgLst>
  <pc:docChgLst>
    <pc:chgData name="Luca Barco" userId="S::luca.barco@linksfoundation.com::59b2849d-aaab-49d9-86ac-79859dff9a60" providerId="AD" clId="Web-{0A5CD151-FF0A-AE78-CD95-9FA2D0F3E41E}"/>
    <pc:docChg chg="addSld modSld">
      <pc:chgData name="Luca Barco" userId="S::luca.barco@linksfoundation.com::59b2849d-aaab-49d9-86ac-79859dff9a60" providerId="AD" clId="Web-{0A5CD151-FF0A-AE78-CD95-9FA2D0F3E41E}" dt="2025-09-17T09:29:23.961" v="84" actId="1076"/>
      <pc:docMkLst>
        <pc:docMk/>
      </pc:docMkLst>
      <pc:sldChg chg="addSp delSp modSp">
        <pc:chgData name="Luca Barco" userId="S::luca.barco@linksfoundation.com::59b2849d-aaab-49d9-86ac-79859dff9a60" providerId="AD" clId="Web-{0A5CD151-FF0A-AE78-CD95-9FA2D0F3E41E}" dt="2025-09-17T09:28:07.741" v="3"/>
        <pc:sldMkLst>
          <pc:docMk/>
          <pc:sldMk cId="2385317401" sldId="344"/>
        </pc:sldMkLst>
        <pc:picChg chg="add del mod">
          <ac:chgData name="Luca Barco" userId="S::luca.barco@linksfoundation.com::59b2849d-aaab-49d9-86ac-79859dff9a60" providerId="AD" clId="Web-{0A5CD151-FF0A-AE78-CD95-9FA2D0F3E41E}" dt="2025-09-17T09:28:07.741" v="3"/>
          <ac:picMkLst>
            <pc:docMk/>
            <pc:sldMk cId="2385317401" sldId="344"/>
            <ac:picMk id="7" creationId="{AE96675D-64D4-0AA3-37A5-71684B3EEB66}"/>
          </ac:picMkLst>
        </pc:picChg>
      </pc:sldChg>
      <pc:sldChg chg="delSp modSp add replId">
        <pc:chgData name="Luca Barco" userId="S::luca.barco@linksfoundation.com::59b2849d-aaab-49d9-86ac-79859dff9a60" providerId="AD" clId="Web-{0A5CD151-FF0A-AE78-CD95-9FA2D0F3E41E}" dt="2025-09-17T09:29:23.961" v="84" actId="1076"/>
        <pc:sldMkLst>
          <pc:docMk/>
          <pc:sldMk cId="84463946" sldId="345"/>
        </pc:sldMkLst>
        <pc:spChg chg="mod">
          <ac:chgData name="Luca Barco" userId="S::luca.barco@linksfoundation.com::59b2849d-aaab-49d9-86ac-79859dff9a60" providerId="AD" clId="Web-{0A5CD151-FF0A-AE78-CD95-9FA2D0F3E41E}" dt="2025-09-17T09:29:06.633" v="79" actId="20577"/>
          <ac:spMkLst>
            <pc:docMk/>
            <pc:sldMk cId="84463946" sldId="345"/>
            <ac:spMk id="4" creationId="{06D69C15-50C4-49C6-04CB-D3AD8C080ED0}"/>
          </ac:spMkLst>
        </pc:spChg>
        <pc:spChg chg="del">
          <ac:chgData name="Luca Barco" userId="S::luca.barco@linksfoundation.com::59b2849d-aaab-49d9-86ac-79859dff9a60" providerId="AD" clId="Web-{0A5CD151-FF0A-AE78-CD95-9FA2D0F3E41E}" dt="2025-09-17T09:28:30.538" v="29"/>
          <ac:spMkLst>
            <pc:docMk/>
            <pc:sldMk cId="84463946" sldId="345"/>
            <ac:spMk id="5" creationId="{A59C8F41-1348-1ADF-D57D-BF84B97A26B1}"/>
          </ac:spMkLst>
        </pc:spChg>
        <pc:spChg chg="del">
          <ac:chgData name="Luca Barco" userId="S::luca.barco@linksfoundation.com::59b2849d-aaab-49d9-86ac-79859dff9a60" providerId="AD" clId="Web-{0A5CD151-FF0A-AE78-CD95-9FA2D0F3E41E}" dt="2025-09-17T09:28:26.805" v="25"/>
          <ac:spMkLst>
            <pc:docMk/>
            <pc:sldMk cId="84463946" sldId="345"/>
            <ac:spMk id="6" creationId="{A4F250D3-5B03-589D-7A2B-AA78D9DFFDCD}"/>
          </ac:spMkLst>
        </pc:spChg>
        <pc:spChg chg="del">
          <ac:chgData name="Luca Barco" userId="S::luca.barco@linksfoundation.com::59b2849d-aaab-49d9-86ac-79859dff9a60" providerId="AD" clId="Web-{0A5CD151-FF0A-AE78-CD95-9FA2D0F3E41E}" dt="2025-09-17T09:28:27.851" v="26"/>
          <ac:spMkLst>
            <pc:docMk/>
            <pc:sldMk cId="84463946" sldId="345"/>
            <ac:spMk id="8" creationId="{7EB73C25-BAA2-5846-8394-395BFE03A667}"/>
          </ac:spMkLst>
        </pc:spChg>
        <pc:picChg chg="mod modCrop">
          <ac:chgData name="Luca Barco" userId="S::luca.barco@linksfoundation.com::59b2849d-aaab-49d9-86ac-79859dff9a60" providerId="AD" clId="Web-{0A5CD151-FF0A-AE78-CD95-9FA2D0F3E41E}" dt="2025-09-17T09:29:23.961" v="84" actId="1076"/>
          <ac:picMkLst>
            <pc:docMk/>
            <pc:sldMk cId="84463946" sldId="345"/>
            <ac:picMk id="7" creationId="{2C38FD56-DD1C-9C1B-FFF3-CCBABD4343E1}"/>
          </ac:picMkLst>
        </pc:picChg>
        <pc:picChg chg="del">
          <ac:chgData name="Luca Barco" userId="S::luca.barco@linksfoundation.com::59b2849d-aaab-49d9-86ac-79859dff9a60" providerId="AD" clId="Web-{0A5CD151-FF0A-AE78-CD95-9FA2D0F3E41E}" dt="2025-09-17T09:28:29.273" v="28"/>
          <ac:picMkLst>
            <pc:docMk/>
            <pc:sldMk cId="84463946" sldId="345"/>
            <ac:picMk id="1026" creationId="{E8A33ECD-7E0D-387E-4069-32EDBC21B03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84D40880-7B36-4833-8540-D4F2F3E81084}" type="datetime1">
              <a:rPr lang="it-IT" smtClean="0"/>
              <a:t>17/09/2025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9E9D563E-BCB2-465B-8A3C-AC86CE64F69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EAA27069-F3D3-452D-96AC-1153BE220CEB}" type="datetime1">
              <a:rPr lang="it-IT" smtClean="0"/>
              <a:pPr/>
              <a:t>17/09/2025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8B990660-4B7D-4C11-96DB-B19FFA8CA93C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0614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90535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65C76-034F-9B7D-C354-94D255AEE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C8D0196-E89F-DBFA-66C7-1D7F3B6C76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85B5D56-F08A-8DF6-9E3F-D3EC24396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B7EB0F-E0F0-7299-2FA1-1CF286525F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43339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CD3A5-4D9F-CF90-7039-2B586822E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EB318A0-83BC-0E67-BD9A-85173C3C9E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63D1D7-2C5F-002A-F51D-F4D33FB21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530E0B-6A0D-F3AA-1467-92CD5C261D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15146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53294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64748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it-IT" sz="4000" b="1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‹#›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‹#›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grpSp>
        <p:nvGrpSpPr>
          <p:cNvPr id="815" name="Gruppo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‹#›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it-IT" sz="2800"/>
            </a:lvl1pPr>
            <a:lvl2pPr marL="457200" indent="0">
              <a:buNone/>
              <a:defRPr lang="it-IT" sz="2400"/>
            </a:lvl2pPr>
            <a:lvl3pPr marL="914400" indent="0">
              <a:buNone/>
              <a:defRPr lang="it-IT" sz="2000"/>
            </a:lvl3pPr>
            <a:lvl4pPr marL="1371600" indent="0">
              <a:buNone/>
              <a:defRPr lang="it-IT" sz="1800"/>
            </a:lvl4pPr>
            <a:lvl5pPr marL="1828800" indent="0">
              <a:buNone/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675" name="Segnaposto tes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it-IT" sz="2800"/>
            </a:lvl1pPr>
            <a:lvl2pPr marL="457200" indent="0">
              <a:lnSpc>
                <a:spcPts val="2400"/>
              </a:lnSpc>
              <a:buNone/>
              <a:defRPr lang="it-IT" sz="2000"/>
            </a:lvl2pPr>
            <a:lvl3pPr marL="914400" indent="0">
              <a:lnSpc>
                <a:spcPts val="2400"/>
              </a:lnSpc>
              <a:buNone/>
              <a:defRPr lang="it-IT" sz="2000"/>
            </a:lvl3pPr>
            <a:lvl4pPr marL="1371600" indent="0">
              <a:lnSpc>
                <a:spcPts val="2400"/>
              </a:lnSpc>
              <a:buNone/>
              <a:defRPr lang="it-IT" sz="2000"/>
            </a:lvl4pPr>
            <a:lvl5pPr marL="1828800" indent="0">
              <a:lnSpc>
                <a:spcPts val="2400"/>
              </a:lnSpc>
              <a:buNone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  <a:lvl6pPr marL="1600200">
              <a:defRPr lang="it-IT"/>
            </a:lvl6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4" rtl="0"/>
            <a:r>
              <a:rPr lang="it-IT"/>
              <a:t>Quarto livello</a:t>
            </a:r>
          </a:p>
          <a:p>
            <a:pPr lvl="5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‹#›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it-IT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it-IT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it-IT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it-IT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‹#›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contenuto e immag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‹#›</a:t>
            </a:fld>
            <a:endParaRPr lang="it-IT"/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it-IT"/>
            </a:lvl1pPr>
            <a:lvl2pPr>
              <a:spcBef>
                <a:spcPts val="0"/>
              </a:spcBef>
              <a:spcAft>
                <a:spcPts val="600"/>
              </a:spcAft>
              <a:defRPr lang="it-IT"/>
            </a:lvl2pPr>
            <a:lvl3pPr>
              <a:spcBef>
                <a:spcPts val="0"/>
              </a:spcBef>
              <a:spcAft>
                <a:spcPts val="600"/>
              </a:spcAft>
              <a:defRPr lang="it-IT"/>
            </a:lvl3pPr>
            <a:lvl4pPr>
              <a:spcBef>
                <a:spcPts val="0"/>
              </a:spcBef>
              <a:spcAft>
                <a:spcPts val="600"/>
              </a:spcAft>
              <a:defRPr lang="it-IT" sz="2000"/>
            </a:lvl4pPr>
            <a:lvl5pPr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8619" y="1578186"/>
            <a:ext cx="4929176" cy="3056343"/>
          </a:xfrm>
        </p:spPr>
        <p:txBody>
          <a:bodyPr rtlCol="0">
            <a:normAutofit fontScale="90000"/>
          </a:bodyPr>
          <a:lstStyle>
            <a:defPPr>
              <a:defRPr lang="it-IT"/>
            </a:defPPr>
          </a:lstStyle>
          <a:p>
            <a:r>
              <a:rPr lang="it-IT" dirty="0"/>
              <a:t>Applied DATA SCIENCE PROJECT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Multi-task learning for </a:t>
            </a:r>
            <a:r>
              <a:rPr lang="it-IT" dirty="0" err="1"/>
              <a:t>fire</a:t>
            </a:r>
            <a:r>
              <a:rPr lang="it-IT" dirty="0"/>
              <a:t> </a:t>
            </a:r>
            <a:r>
              <a:rPr lang="it-IT" dirty="0" err="1"/>
              <a:t>ignition</a:t>
            </a:r>
            <a:r>
              <a:rPr lang="it-IT" dirty="0"/>
              <a:t> </a:t>
            </a:r>
            <a:r>
              <a:rPr lang="it-IT" dirty="0" err="1"/>
              <a:t>maps</a:t>
            </a:r>
            <a:endParaRPr lang="it-IT" dirty="0">
              <a:cs typeface="Posterama"/>
            </a:endParaRPr>
          </a:p>
        </p:txBody>
      </p:sp>
      <p:pic>
        <p:nvPicPr>
          <p:cNvPr id="2" name="Google Shape;8162;p1">
            <a:extLst>
              <a:ext uri="{FF2B5EF4-FFF2-40B4-BE49-F238E27FC236}">
                <a16:creationId xmlns:a16="http://schemas.microsoft.com/office/drawing/2014/main" id="{642D711E-5516-9D73-47AC-BD901C575B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5138" y="5741861"/>
            <a:ext cx="2311881" cy="1027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8163;p1">
            <a:extLst>
              <a:ext uri="{FF2B5EF4-FFF2-40B4-BE49-F238E27FC236}">
                <a16:creationId xmlns:a16="http://schemas.microsoft.com/office/drawing/2014/main" id="{46527AF8-8DF2-D60A-B39D-8A9CC2F240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0963" y="5965941"/>
            <a:ext cx="2446373" cy="579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Carattere, schermata, Elementi grafici&#10;&#10;Descrizione generata automaticamente">
            <a:extLst>
              <a:ext uri="{FF2B5EF4-FFF2-40B4-BE49-F238E27FC236}">
                <a16:creationId xmlns:a16="http://schemas.microsoft.com/office/drawing/2014/main" id="{A0F2C4DA-280A-2EFE-1610-E00CD8F81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207" y="6039176"/>
            <a:ext cx="961705" cy="43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VALUE-DRIVEN PROJECT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4206" y="1793860"/>
            <a:ext cx="8296238" cy="3531108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</a:lstStyle>
          <a:p>
            <a:r>
              <a:rPr lang="en-US" b="1" dirty="0"/>
              <a:t>Semantic Segmentation </a:t>
            </a:r>
            <a:r>
              <a:rPr lang="en-US" dirty="0"/>
              <a:t>objective is to assign a label to each pixel of an image from a predefined set of classes.</a:t>
            </a:r>
          </a:p>
          <a:p>
            <a:r>
              <a:rPr lang="en-US" b="1" dirty="0"/>
              <a:t>Multi-task learning</a:t>
            </a:r>
            <a:r>
              <a:rPr lang="en-US" dirty="0"/>
              <a:t> objective is to train a model on multiple tasks at the same time trying to get the best of all for the main task</a:t>
            </a:r>
          </a:p>
          <a:p>
            <a:r>
              <a:rPr lang="en-US" dirty="0"/>
              <a:t> The aim of this project is to develop a Multi-task segmentation model for </a:t>
            </a:r>
            <a:r>
              <a:rPr lang="en-US" b="1" dirty="0"/>
              <a:t>burned area delineation</a:t>
            </a:r>
          </a:p>
          <a:p>
            <a:pPr rtl="0"/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it-IT" smtClean="0"/>
              <a:pPr rtl="0"/>
              <a:t>2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015480E-96B1-38DE-BA5A-24AA53E5F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68" y="5340467"/>
            <a:ext cx="988386" cy="98827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9AD438C-5588-FBCC-4FB7-6F17A0B64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276" y="5336353"/>
            <a:ext cx="978746" cy="978747"/>
          </a:xfrm>
          <a:prstGeom prst="rect">
            <a:avLst/>
          </a:prstGeom>
        </p:spPr>
      </p:pic>
      <p:pic>
        <p:nvPicPr>
          <p:cNvPr id="7" name="Immagine 6" descr="Immagine che contiene testo, logo, Elementi grafici, mammifero&#10;&#10;Descrizione generata automaticamente">
            <a:extLst>
              <a:ext uri="{FF2B5EF4-FFF2-40B4-BE49-F238E27FC236}">
                <a16:creationId xmlns:a16="http://schemas.microsoft.com/office/drawing/2014/main" id="{B0989A50-066C-CE80-20C6-DA8E51962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724" y="5332224"/>
            <a:ext cx="988386" cy="98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Data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1707515"/>
            <a:ext cx="10710672" cy="4035552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</a:lstStyle>
          <a:p>
            <a:r>
              <a:rPr lang="en-US" dirty="0"/>
              <a:t>We will use a catalog of 2152 fires happened in </a:t>
            </a:r>
            <a:r>
              <a:rPr lang="en-US" b="1" dirty="0"/>
              <a:t>Piemonte</a:t>
            </a:r>
            <a:r>
              <a:rPr lang="en-US" dirty="0"/>
              <a:t> region (Italy) in 2012-2024.</a:t>
            </a:r>
          </a:p>
          <a:p>
            <a:r>
              <a:rPr lang="en-US" dirty="0"/>
              <a:t>For each fire event, the following data are available</a:t>
            </a:r>
          </a:p>
          <a:p>
            <a:pPr lvl="1"/>
            <a:r>
              <a:rPr lang="en-US" i="1" dirty="0"/>
              <a:t>Sentinel-2 L2A images</a:t>
            </a:r>
          </a:p>
          <a:p>
            <a:pPr lvl="1"/>
            <a:r>
              <a:rPr lang="en-US" i="1" dirty="0"/>
              <a:t>Landsat images</a:t>
            </a:r>
          </a:p>
          <a:p>
            <a:pPr lvl="1"/>
            <a:r>
              <a:rPr lang="en-US" i="1" dirty="0"/>
              <a:t>Copernicus Digital Elevation Model</a:t>
            </a:r>
          </a:p>
          <a:p>
            <a:pPr lvl="1"/>
            <a:r>
              <a:rPr lang="en-US" i="1" dirty="0"/>
              <a:t>Copernicus ERA5 Weather data</a:t>
            </a:r>
          </a:p>
          <a:p>
            <a:pPr lvl="1"/>
            <a:r>
              <a:rPr lang="en-US" i="1" dirty="0"/>
              <a:t>Piedmont streets data</a:t>
            </a:r>
          </a:p>
          <a:p>
            <a:pPr lvl="1"/>
            <a:r>
              <a:rPr lang="en-US" i="1" dirty="0"/>
              <a:t>Dynamic World Land Cover</a:t>
            </a:r>
          </a:p>
          <a:p>
            <a:pPr lvl="1"/>
            <a:r>
              <a:rPr lang="en-US" i="1" dirty="0"/>
              <a:t>Burned area delineation mask (Ground truth)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it-IT" smtClean="0"/>
              <a:pPr rtl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3015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583E6-1747-05E9-129D-91E2137D8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77D803-F73E-B398-8A16-6EEA1F29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TASK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E0084A6-4B18-9541-2FFA-515070A163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6301" y="1307592"/>
            <a:ext cx="10675559" cy="3464433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</a:lstStyle>
          <a:p>
            <a:r>
              <a:rPr lang="en-US" dirty="0"/>
              <a:t>The objective is to obtain the delineation of the final burned area starting from the ignition point</a:t>
            </a:r>
          </a:p>
          <a:p>
            <a:r>
              <a:rPr lang="en-US" dirty="0"/>
              <a:t>Try the following auxiliary tasks able to improve performance on this task </a:t>
            </a:r>
          </a:p>
          <a:p>
            <a:pPr lvl="1"/>
            <a:r>
              <a:rPr lang="en-US" dirty="0"/>
              <a:t>Land cover segmentation</a:t>
            </a:r>
          </a:p>
          <a:p>
            <a:pPr lvl="1"/>
            <a:r>
              <a:rPr lang="en-US" dirty="0"/>
              <a:t>ERA5 Data forecast</a:t>
            </a:r>
          </a:p>
          <a:p>
            <a:pPr lvl="1"/>
            <a:r>
              <a:rPr lang="en-US" b="1" dirty="0"/>
              <a:t>If you have ideas, they’re more than welcome!</a:t>
            </a:r>
          </a:p>
          <a:p>
            <a:pPr lvl="1"/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1046292-DE92-4A71-408D-684ADF03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it-IT" smtClean="0"/>
              <a:pPr rtl="0"/>
              <a:t>4</a:t>
            </a:fld>
            <a:endParaRPr lang="it-IT"/>
          </a:p>
        </p:txBody>
      </p:sp>
      <p:pic>
        <p:nvPicPr>
          <p:cNvPr id="1026" name="Picture 2" descr="Sentinel-2 images, pre-fire (A), and post-fire (B). | Download Scientific  Diagram">
            <a:extLst>
              <a:ext uri="{FF2B5EF4-FFF2-40B4-BE49-F238E27FC236}">
                <a16:creationId xmlns:a16="http://schemas.microsoft.com/office/drawing/2014/main" id="{AC8CC0FA-A911-DE18-4256-58C617F56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730" y="3967018"/>
            <a:ext cx="5180872" cy="265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ecisione 4">
            <a:extLst>
              <a:ext uri="{FF2B5EF4-FFF2-40B4-BE49-F238E27FC236}">
                <a16:creationId xmlns:a16="http://schemas.microsoft.com/office/drawing/2014/main" id="{7D869046-664E-3F33-27CA-8ABC90BF59FB}"/>
              </a:ext>
            </a:extLst>
          </p:cNvPr>
          <p:cNvSpPr/>
          <p:nvPr/>
        </p:nvSpPr>
        <p:spPr>
          <a:xfrm>
            <a:off x="4575410" y="5087620"/>
            <a:ext cx="220711" cy="242596"/>
          </a:xfrm>
          <a:prstGeom prst="flowChartDecisi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7CF5B1-CA02-5C7B-3E33-F1C13833F1D6}"/>
              </a:ext>
            </a:extLst>
          </p:cNvPr>
          <p:cNvSpPr txBox="1"/>
          <p:nvPr/>
        </p:nvSpPr>
        <p:spPr>
          <a:xfrm>
            <a:off x="1745969" y="5115243"/>
            <a:ext cx="11430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100" dirty="0" err="1">
                <a:solidFill>
                  <a:srgbClr val="FF0000"/>
                </a:solidFill>
              </a:rPr>
              <a:t>Ignition</a:t>
            </a:r>
            <a:r>
              <a:rPr lang="it-IT" sz="1100" dirty="0">
                <a:solidFill>
                  <a:srgbClr val="FF0000"/>
                </a:solidFill>
              </a:rPr>
              <a:t> point</a:t>
            </a:r>
          </a:p>
        </p:txBody>
      </p:sp>
      <p:sp>
        <p:nvSpPr>
          <p:cNvPr id="8" name="Decisione 7">
            <a:extLst>
              <a:ext uri="{FF2B5EF4-FFF2-40B4-BE49-F238E27FC236}">
                <a16:creationId xmlns:a16="http://schemas.microsoft.com/office/drawing/2014/main" id="{8109B253-421A-D4A3-7A82-4D3D2FB84601}"/>
              </a:ext>
            </a:extLst>
          </p:cNvPr>
          <p:cNvSpPr/>
          <p:nvPr/>
        </p:nvSpPr>
        <p:spPr>
          <a:xfrm>
            <a:off x="1635613" y="5132183"/>
            <a:ext cx="220711" cy="242596"/>
          </a:xfrm>
          <a:prstGeom prst="flowChartDecisi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317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046E8-A979-AC02-4ABE-76580629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BC20ED-77CB-7B4D-06CF-261480D06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TASK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6D69C15-50C4-49C6-04CB-D3AD8C080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6301" y="1307592"/>
            <a:ext cx="10675559" cy="3464433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</a:lstStyle>
          <a:p>
            <a:r>
              <a:rPr lang="en-US" dirty="0"/>
              <a:t>Expand the following architecture for single task to multi-task (i.e. adding another segmentation head)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ED50A42-D1B0-204A-CED8-BBE6416C0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it-IT" smtClean="0"/>
              <a:pPr rtl="0"/>
              <a:t>5</a:t>
            </a:fld>
            <a:endParaRPr lang="it-IT"/>
          </a:p>
        </p:txBody>
      </p:sp>
      <p:pic>
        <p:nvPicPr>
          <p:cNvPr id="7" name="Picture 6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2C38FD56-DD1C-9C1B-FFF3-CCBABD4343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0" t="5455" r="1462" b="6602"/>
          <a:stretch>
            <a:fillRect/>
          </a:stretch>
        </p:blipFill>
        <p:spPr>
          <a:xfrm>
            <a:off x="1704975" y="2085975"/>
            <a:ext cx="7839083" cy="434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3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LIGHT MENTORING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marL="0" indent="0" rtl="0">
              <a:buNone/>
            </a:pPr>
            <a:r>
              <a:rPr lang="en-US" b="1" dirty="0"/>
              <a:t>Mentors</a:t>
            </a:r>
          </a:p>
          <a:p>
            <a:r>
              <a:rPr lang="en-US" b="1" dirty="0"/>
              <a:t>Luca Barco </a:t>
            </a:r>
            <a:r>
              <a:rPr lang="en-US" i="1" dirty="0"/>
              <a:t>luca.barco@linksfoundation.com</a:t>
            </a:r>
          </a:p>
          <a:p>
            <a:pPr marL="0" indent="0">
              <a:buNone/>
            </a:pPr>
            <a:endParaRPr lang="en-US" dirty="0"/>
          </a:p>
          <a:p>
            <a:pPr marL="0" indent="0" rtl="0">
              <a:buNone/>
            </a:pPr>
            <a:r>
              <a:rPr lang="en-US" b="1" dirty="0"/>
              <a:t>Weekly one-hour calls </a:t>
            </a:r>
            <a:r>
              <a:rPr lang="en-US" dirty="0"/>
              <a:t>with students for the whole duration of the semester</a:t>
            </a:r>
          </a:p>
          <a:p>
            <a:pPr marL="0" indent="0">
              <a:buNone/>
            </a:pPr>
            <a:r>
              <a:rPr lang="en-US" dirty="0"/>
              <a:t>Feel free to reach out via </a:t>
            </a:r>
            <a:r>
              <a:rPr lang="en-US" b="1" dirty="0"/>
              <a:t>Slack</a:t>
            </a:r>
            <a:r>
              <a:rPr lang="en-US" dirty="0"/>
              <a:t> or </a:t>
            </a:r>
            <a:r>
              <a:rPr lang="en-US" b="1" dirty="0"/>
              <a:t>email</a:t>
            </a:r>
            <a:r>
              <a:rPr lang="en-US" dirty="0"/>
              <a:t> at any time for any questions or doubts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it-IT" smtClean="0"/>
              <a:pPr rtl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362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POLICY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</a:lstStyle>
          <a:p>
            <a:pPr rtl="0"/>
            <a:r>
              <a:rPr lang="en-US"/>
              <a:t>Both project descriptions and implementations will be part of a repository group published on GitHub</a:t>
            </a:r>
          </a:p>
          <a:p>
            <a:pPr rtl="0"/>
            <a:endParaRPr lang="en-US"/>
          </a:p>
          <a:p>
            <a:pPr rtl="0"/>
            <a:r>
              <a:rPr lang="en-US"/>
              <a:t>The repositories will be public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it-IT" smtClean="0"/>
              <a:pPr rtl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5039310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o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512_TF16411248_Win32" id="{0DCA8045-F8C6-4D44-8712-B51748708089}" vid="{B1184A27-7864-4C79-990D-C3236FD2E66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45c8258-9920-44f4-83aa-27de84ac4e25" xsi:nil="true"/>
    <MediaServiceKeyPoints xmlns="b382c617-68f7-4cb4-bfd9-fe358f914dac" xsi:nil="true"/>
    <lcf76f155ced4ddcb4097134ff3c332f xmlns="b382c617-68f7-4cb4-bfd9-fe358f914da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3C42660604064F9D2FD75ABDBBCA94" ma:contentTypeVersion="18" ma:contentTypeDescription="Create a new document." ma:contentTypeScope="" ma:versionID="1dc26dc21f2bc8b10620b70e149ffe01">
  <xsd:schema xmlns:xsd="http://www.w3.org/2001/XMLSchema" xmlns:xs="http://www.w3.org/2001/XMLSchema" xmlns:p="http://schemas.microsoft.com/office/2006/metadata/properties" xmlns:ns2="b382c617-68f7-4cb4-bfd9-fe358f914dac" xmlns:ns3="b45c8258-9920-44f4-83aa-27de84ac4e25" targetNamespace="http://schemas.microsoft.com/office/2006/metadata/properties" ma:root="true" ma:fieldsID="83e038cd693dbff942522b2f0c97697b" ns2:_="" ns3:_="">
    <xsd:import namespace="b382c617-68f7-4cb4-bfd9-fe358f914dac"/>
    <xsd:import namespace="b45c8258-9920-44f4-83aa-27de84ac4e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82c617-68f7-4cb4-bfd9-fe358f914d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274d30e2-a84a-4d1e-9199-058114e559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5c8258-9920-44f4-83aa-27de84ac4e2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ed8d3141-1adc-4604-9269-3aa606177026}" ma:internalName="TaxCatchAll" ma:showField="CatchAllData" ma:web="b45c8258-9920-44f4-83aa-27de84ac4e2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5040CA-20CC-43C6-BC0C-8D8696B6AF89}">
  <ds:schemaRefs>
    <ds:schemaRef ds:uri="b382c617-68f7-4cb4-bfd9-fe358f914dac"/>
    <ds:schemaRef ds:uri="b45c8258-9920-44f4-83aa-27de84ac4e2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C162382-523C-4764-A33E-9D7F941DB42B}">
  <ds:schemaRefs>
    <ds:schemaRef ds:uri="b382c617-68f7-4cb4-bfd9-fe358f914dac"/>
    <ds:schemaRef ds:uri="b45c8258-9920-44f4-83aa-27de84ac4e2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{D1C3CAE5-9942-4DFF-9996-21D00BDE0522}tf16411248_win32</Template>
  <TotalTime>0</TotalTime>
  <Words>256</Words>
  <Application>Microsoft Office PowerPoint</Application>
  <PresentationFormat>Widescreen</PresentationFormat>
  <Paragraphs>43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Personalizzato</vt:lpstr>
      <vt:lpstr>Applied DATA SCIENCE PROJECT   Multi-task learning for fire ignition maps</vt:lpstr>
      <vt:lpstr>VALUE-DRIVEN PROJECT</vt:lpstr>
      <vt:lpstr>Data</vt:lpstr>
      <vt:lpstr>TASK</vt:lpstr>
      <vt:lpstr>TASK</vt:lpstr>
      <vt:lpstr>LIGHT MENTORING</vt:lpstr>
      <vt:lpstr>POLICY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 PROJECT   PROJECT TEMPLATE</dc:title>
  <dc:creator>Giuseppe Rizzo</dc:creator>
  <cp:lastModifiedBy>Luca Barco</cp:lastModifiedBy>
  <cp:revision>16</cp:revision>
  <dcterms:created xsi:type="dcterms:W3CDTF">2024-06-25T11:54:40Z</dcterms:created>
  <dcterms:modified xsi:type="dcterms:W3CDTF">2025-09-17T09:29:31Z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